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1" r:id="rId25"/>
    <p:sldId id="280" r:id="rId2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-6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34.png"/><Relationship Id="rId10" Type="http://schemas.openxmlformats.org/officeDocument/2006/relationships/image" Target="../media/image55.gif"/><Relationship Id="rId4" Type="http://schemas.openxmlformats.org/officeDocument/2006/relationships/image" Target="../media/image54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34.png"/><Relationship Id="rId10" Type="http://schemas.openxmlformats.org/officeDocument/2006/relationships/image" Target="../media/image57.gif"/><Relationship Id="rId4" Type="http://schemas.openxmlformats.org/officeDocument/2006/relationships/image" Target="../media/image56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6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63.png"/><Relationship Id="rId5" Type="http://schemas.openxmlformats.org/officeDocument/2006/relationships/image" Target="../media/image59.png"/><Relationship Id="rId15" Type="http://schemas.openxmlformats.org/officeDocument/2006/relationships/image" Target="../media/image26.png"/><Relationship Id="rId10" Type="http://schemas.openxmlformats.org/officeDocument/2006/relationships/image" Target="../media/image62.png"/><Relationship Id="rId4" Type="http://schemas.openxmlformats.org/officeDocument/2006/relationships/image" Target="../media/image58.png"/><Relationship Id="rId9" Type="http://schemas.openxmlformats.org/officeDocument/2006/relationships/image" Target="../media/image61.png"/><Relationship Id="rId1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71.png"/><Relationship Id="rId2" Type="http://schemas.openxmlformats.org/officeDocument/2006/relationships/image" Target="../media/image18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70.png"/><Relationship Id="rId5" Type="http://schemas.openxmlformats.org/officeDocument/2006/relationships/image" Target="../media/image59.png"/><Relationship Id="rId15" Type="http://schemas.openxmlformats.org/officeDocument/2006/relationships/image" Target="../media/image25.png"/><Relationship Id="rId10" Type="http://schemas.openxmlformats.org/officeDocument/2006/relationships/image" Target="../media/image69.png"/><Relationship Id="rId4" Type="http://schemas.openxmlformats.org/officeDocument/2006/relationships/image" Target="../media/image66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79.png"/><Relationship Id="rId3" Type="http://schemas.openxmlformats.org/officeDocument/2006/relationships/image" Target="../media/image19.png"/><Relationship Id="rId7" Type="http://schemas.openxmlformats.org/officeDocument/2006/relationships/image" Target="../media/image75.png"/><Relationship Id="rId12" Type="http://schemas.openxmlformats.org/officeDocument/2006/relationships/image" Target="../media/image78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59.png"/><Relationship Id="rId10" Type="http://schemas.openxmlformats.org/officeDocument/2006/relationships/image" Target="../media/image25.png"/><Relationship Id="rId4" Type="http://schemas.openxmlformats.org/officeDocument/2006/relationships/image" Target="../media/image74.png"/><Relationship Id="rId9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59.png"/><Relationship Id="rId10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59.png"/><Relationship Id="rId10" Type="http://schemas.openxmlformats.org/officeDocument/2006/relationships/image" Target="../media/image82.png"/><Relationship Id="rId4" Type="http://schemas.openxmlformats.org/officeDocument/2006/relationships/image" Target="../media/image80.png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82.png"/><Relationship Id="rId5" Type="http://schemas.openxmlformats.org/officeDocument/2006/relationships/image" Target="../media/image59.png"/><Relationship Id="rId10" Type="http://schemas.openxmlformats.org/officeDocument/2006/relationships/image" Target="../media/image83.png"/><Relationship Id="rId4" Type="http://schemas.openxmlformats.org/officeDocument/2006/relationships/image" Target="../media/image80.png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82.png"/><Relationship Id="rId5" Type="http://schemas.openxmlformats.org/officeDocument/2006/relationships/image" Target="../media/image59.png"/><Relationship Id="rId10" Type="http://schemas.openxmlformats.org/officeDocument/2006/relationships/image" Target="../media/image84.png"/><Relationship Id="rId4" Type="http://schemas.openxmlformats.org/officeDocument/2006/relationships/image" Target="../media/image80.pn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90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8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88.png"/><Relationship Id="rId5" Type="http://schemas.openxmlformats.org/officeDocument/2006/relationships/image" Target="../media/image86.pn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4" Type="http://schemas.openxmlformats.org/officeDocument/2006/relationships/image" Target="../media/image85.png"/><Relationship Id="rId9" Type="http://schemas.openxmlformats.org/officeDocument/2006/relationships/image" Target="../media/image26.png"/><Relationship Id="rId14" Type="http://schemas.openxmlformats.org/officeDocument/2006/relationships/image" Target="../media/image9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96.png"/><Relationship Id="rId18" Type="http://schemas.openxmlformats.org/officeDocument/2006/relationships/image" Target="../media/image92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95.png"/><Relationship Id="rId17" Type="http://schemas.openxmlformats.org/officeDocument/2006/relationships/image" Target="../media/image91.png"/><Relationship Id="rId2" Type="http://schemas.openxmlformats.org/officeDocument/2006/relationships/image" Target="../media/image18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94.png"/><Relationship Id="rId5" Type="http://schemas.openxmlformats.org/officeDocument/2006/relationships/image" Target="../media/image86.png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19" Type="http://schemas.openxmlformats.org/officeDocument/2006/relationships/image" Target="../media/image99.png"/><Relationship Id="rId4" Type="http://schemas.openxmlformats.org/officeDocument/2006/relationships/image" Target="../media/image85.png"/><Relationship Id="rId9" Type="http://schemas.openxmlformats.org/officeDocument/2006/relationships/image" Target="../media/image26.png"/><Relationship Id="rId14" Type="http://schemas.openxmlformats.org/officeDocument/2006/relationships/image" Target="../media/image9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86.png"/><Relationship Id="rId10" Type="http://schemas.openxmlformats.org/officeDocument/2006/relationships/image" Target="../media/image101.png"/><Relationship Id="rId4" Type="http://schemas.openxmlformats.org/officeDocument/2006/relationships/image" Target="../media/image100.png"/><Relationship Id="rId9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07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10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105.png"/><Relationship Id="rId5" Type="http://schemas.openxmlformats.org/officeDocument/2006/relationships/image" Target="../media/image103.png"/><Relationship Id="rId10" Type="http://schemas.openxmlformats.org/officeDocument/2006/relationships/image" Target="../media/image104.png"/><Relationship Id="rId4" Type="http://schemas.openxmlformats.org/officeDocument/2006/relationships/image" Target="../media/image102.png"/><Relationship Id="rId9" Type="http://schemas.openxmlformats.org/officeDocument/2006/relationships/image" Target="../media/image26.png"/><Relationship Id="rId14" Type="http://schemas.openxmlformats.org/officeDocument/2006/relationships/image" Target="../media/image10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03.png"/><Relationship Id="rId10" Type="http://schemas.openxmlformats.org/officeDocument/2006/relationships/image" Target="../media/image110.png"/><Relationship Id="rId4" Type="http://schemas.openxmlformats.org/officeDocument/2006/relationships/image" Target="../media/image109.png"/><Relationship Id="rId9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18" Type="http://schemas.openxmlformats.org/officeDocument/2006/relationships/image" Target="../media/image123.png"/><Relationship Id="rId3" Type="http://schemas.openxmlformats.org/officeDocument/2006/relationships/image" Target="../media/image19.png"/><Relationship Id="rId21" Type="http://schemas.openxmlformats.org/officeDocument/2006/relationships/image" Target="../media/image126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" Type="http://schemas.openxmlformats.org/officeDocument/2006/relationships/image" Target="../media/image18.png"/><Relationship Id="rId16" Type="http://schemas.openxmlformats.org/officeDocument/2006/relationships/image" Target="../media/image121.png"/><Relationship Id="rId20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116.png"/><Relationship Id="rId5" Type="http://schemas.openxmlformats.org/officeDocument/2006/relationships/image" Target="../media/image22.png"/><Relationship Id="rId15" Type="http://schemas.openxmlformats.org/officeDocument/2006/relationships/image" Target="../media/image120.png"/><Relationship Id="rId10" Type="http://schemas.openxmlformats.org/officeDocument/2006/relationships/image" Target="../media/image115.png"/><Relationship Id="rId19" Type="http://schemas.openxmlformats.org/officeDocument/2006/relationships/image" Target="../media/image124.png"/><Relationship Id="rId4" Type="http://schemas.openxmlformats.org/officeDocument/2006/relationships/image" Target="../media/image111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7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7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19.png"/><Relationship Id="rId21" Type="http://schemas.openxmlformats.org/officeDocument/2006/relationships/image" Target="../media/image48.png"/><Relationship Id="rId7" Type="http://schemas.openxmlformats.org/officeDocument/2006/relationships/image" Target="../media/image23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18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38.png"/><Relationship Id="rId24" Type="http://schemas.openxmlformats.org/officeDocument/2006/relationships/image" Target="../media/image26.png"/><Relationship Id="rId5" Type="http://schemas.openxmlformats.org/officeDocument/2006/relationships/image" Target="../media/image34.png"/><Relationship Id="rId15" Type="http://schemas.openxmlformats.org/officeDocument/2006/relationships/image" Target="../media/image42.png"/><Relationship Id="rId23" Type="http://schemas.openxmlformats.org/officeDocument/2006/relationships/image" Target="../media/image25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34.png"/><Relationship Id="rId10" Type="http://schemas.openxmlformats.org/officeDocument/2006/relationships/image" Target="../media/image51.gif"/><Relationship Id="rId4" Type="http://schemas.openxmlformats.org/officeDocument/2006/relationships/image" Target="../media/image50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52.png"/><Relationship Id="rId10" Type="http://schemas.openxmlformats.org/officeDocument/2006/relationships/image" Target="../media/image53.gif"/><Relationship Id="rId4" Type="http://schemas.openxmlformats.org/officeDocument/2006/relationships/image" Target="../media/image25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190" y="476190"/>
            <a:ext cx="17371491" cy="9342857"/>
            <a:chOff x="476190" y="476190"/>
            <a:chExt cx="17371491" cy="93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9555" y="-4195238"/>
              <a:ext cx="34742981" cy="18685714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71491" cy="934285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3009" y="1004971"/>
            <a:ext cx="2492848" cy="91473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939168" y="303994"/>
            <a:ext cx="1041168" cy="169868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2785" y="3609071"/>
            <a:ext cx="6224937" cy="27917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72802" y="2501516"/>
            <a:ext cx="9422846" cy="5282683"/>
            <a:chOff x="7272802" y="2501516"/>
            <a:chExt cx="9422846" cy="528268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72802" y="2501516"/>
              <a:ext cx="9422846" cy="528268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190" y="476190"/>
            <a:ext cx="17371491" cy="9378129"/>
            <a:chOff x="476190" y="476190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9555" y="-4212874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71491" cy="93781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183" y="1439697"/>
            <a:ext cx="3434820" cy="93987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2133" y="1031086"/>
            <a:ext cx="2509714" cy="4047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12889" y="3535917"/>
            <a:ext cx="1686721" cy="602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7947" y="2375112"/>
            <a:ext cx="14484321" cy="41233"/>
            <a:chOff x="1517947" y="2375112"/>
            <a:chExt cx="14484321" cy="412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7947" y="2375112"/>
              <a:ext cx="14484321" cy="412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89875" y="768001"/>
            <a:ext cx="1159496" cy="1738654"/>
            <a:chOff x="15589875" y="768001"/>
            <a:chExt cx="1159496" cy="173865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89875" y="768001"/>
              <a:ext cx="1159496" cy="1738654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24" y="2763417"/>
            <a:ext cx="13440819" cy="68884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190" y="476190"/>
            <a:ext cx="17371491" cy="9378129"/>
            <a:chOff x="476190" y="476190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9555" y="-4212874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71491" cy="93781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183" y="1439697"/>
            <a:ext cx="3421896" cy="114558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2133" y="1031086"/>
            <a:ext cx="2509714" cy="4047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12889" y="3535917"/>
            <a:ext cx="1686721" cy="602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7947" y="2375112"/>
            <a:ext cx="14484321" cy="41233"/>
            <a:chOff x="1517947" y="2375112"/>
            <a:chExt cx="14484321" cy="412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7947" y="2375112"/>
              <a:ext cx="14484321" cy="412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89875" y="768001"/>
            <a:ext cx="1159496" cy="1738654"/>
            <a:chOff x="15589875" y="768001"/>
            <a:chExt cx="1159496" cy="173865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89875" y="768001"/>
              <a:ext cx="1159496" cy="1738654"/>
            </a:xfrm>
            <a:prstGeom prst="rect">
              <a:avLst/>
            </a:prstGeom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25" y="2781300"/>
            <a:ext cx="13478888" cy="68521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190" y="476190"/>
            <a:ext cx="17371491" cy="9378129"/>
            <a:chOff x="476190" y="476190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9555" y="-4212874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71491" cy="93781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183" y="1439697"/>
            <a:ext cx="2032572" cy="93035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2133" y="1031086"/>
            <a:ext cx="2104428" cy="4047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12889" y="3535917"/>
            <a:ext cx="1686721" cy="602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69665" y="8281338"/>
            <a:ext cx="3496658" cy="9303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85714" y="2447655"/>
            <a:ext cx="8600000" cy="5919395"/>
            <a:chOff x="-285714" y="2447655"/>
            <a:chExt cx="8600000" cy="591939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285714" y="2447655"/>
              <a:ext cx="8598776" cy="4737280"/>
              <a:chOff x="-285714" y="2447655"/>
              <a:chExt cx="8598776" cy="473728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285714" y="2447655"/>
                <a:ext cx="8598776" cy="473728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742525" y="4548002"/>
              <a:ext cx="3689279" cy="3817536"/>
              <a:chOff x="3742525" y="4548002"/>
              <a:chExt cx="3689279" cy="381753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742525" y="4548002"/>
                <a:ext cx="3689279" cy="3817536"/>
              </a:xfrm>
              <a:prstGeom prst="rect">
                <a:avLst/>
              </a:prstGeom>
            </p:spPr>
          </p:pic>
        </p:grpSp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59978" y="8315290"/>
            <a:ext cx="4599848" cy="93035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525880" y="5142857"/>
            <a:ext cx="3779814" cy="1150067"/>
            <a:chOff x="7525880" y="5142857"/>
            <a:chExt cx="3779814" cy="115006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0800000">
              <a:off x="7525880" y="5142857"/>
              <a:ext cx="3779814" cy="115006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15787" y="1515886"/>
            <a:ext cx="8431894" cy="8431894"/>
            <a:chOff x="9415787" y="1515886"/>
            <a:chExt cx="8431894" cy="843189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15787" y="1515886"/>
              <a:ext cx="8431894" cy="843189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17947" y="2375112"/>
            <a:ext cx="14484321" cy="41233"/>
            <a:chOff x="1517947" y="2375112"/>
            <a:chExt cx="14484321" cy="4123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17947" y="2375112"/>
              <a:ext cx="14484321" cy="4123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589875" y="768001"/>
            <a:ext cx="1159496" cy="1738654"/>
            <a:chOff x="15589875" y="768001"/>
            <a:chExt cx="1159496" cy="173865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589875" y="768001"/>
              <a:ext cx="1159496" cy="173865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190" y="476190"/>
            <a:ext cx="17371491" cy="9378129"/>
            <a:chOff x="476190" y="476190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9555" y="-4212874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71491" cy="93781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183" y="1439698"/>
            <a:ext cx="3812600" cy="92733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2133" y="1031086"/>
            <a:ext cx="2104428" cy="4047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12889" y="3535917"/>
            <a:ext cx="1686721" cy="602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22155" y="3113582"/>
            <a:ext cx="5489851" cy="4108239"/>
            <a:chOff x="6522155" y="3113582"/>
            <a:chExt cx="5489851" cy="410823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22155" y="3113582"/>
              <a:ext cx="5489851" cy="41082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9245" y="2455097"/>
            <a:ext cx="4882080" cy="5641492"/>
            <a:chOff x="1419245" y="2455097"/>
            <a:chExt cx="4882080" cy="564149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9245" y="2455097"/>
              <a:ext cx="4882080" cy="56414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937966" y="3393061"/>
            <a:ext cx="2151099" cy="2172740"/>
            <a:chOff x="12937966" y="3393061"/>
            <a:chExt cx="2151099" cy="217274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37966" y="3393061"/>
              <a:ext cx="2151099" cy="21727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794253" y="4168580"/>
            <a:ext cx="4533186" cy="3039464"/>
            <a:chOff x="12794253" y="4168580"/>
            <a:chExt cx="4533186" cy="303946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794253" y="4168580"/>
              <a:ext cx="4533186" cy="303946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51234" y="7668124"/>
            <a:ext cx="3970155" cy="70356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990573" y="7657545"/>
            <a:ext cx="3628403" cy="71308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689621" y="7660011"/>
            <a:ext cx="3351784" cy="73213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17947" y="2375112"/>
            <a:ext cx="14484321" cy="41233"/>
            <a:chOff x="1517947" y="2375112"/>
            <a:chExt cx="14484321" cy="4123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17947" y="2375112"/>
              <a:ext cx="14484321" cy="412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589875" y="768001"/>
            <a:ext cx="1159496" cy="1738654"/>
            <a:chOff x="15589875" y="768001"/>
            <a:chExt cx="1159496" cy="173865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589875" y="768001"/>
              <a:ext cx="1159496" cy="173865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190" y="495300"/>
            <a:ext cx="17371491" cy="9378129"/>
            <a:chOff x="476190" y="476190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9555" y="-4212874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71491" cy="93781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183" y="1439697"/>
            <a:ext cx="2723077" cy="93987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2133" y="1031086"/>
            <a:ext cx="2104428" cy="4047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2730248"/>
            <a:ext cx="12082174" cy="6693395"/>
            <a:chOff x="476190" y="2730248"/>
            <a:chExt cx="12082174" cy="66933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190" y="2950974"/>
              <a:ext cx="10827422" cy="6063356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8158292" y="2918834"/>
              <a:ext cx="4400073" cy="6504808"/>
              <a:chOff x="8158292" y="2918834"/>
              <a:chExt cx="4400073" cy="650480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158292" y="2918834"/>
                <a:ext cx="4400073" cy="650480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76190" y="2730248"/>
              <a:ext cx="2121947" cy="6504808"/>
              <a:chOff x="476190" y="2730248"/>
              <a:chExt cx="2121947" cy="650480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76190" y="2730248"/>
                <a:ext cx="2121947" cy="6504808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517947" y="2375112"/>
            <a:ext cx="14484321" cy="41233"/>
            <a:chOff x="1517947" y="2375112"/>
            <a:chExt cx="14484321" cy="4123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17947" y="2375112"/>
              <a:ext cx="14484321" cy="412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589875" y="768001"/>
            <a:ext cx="1159496" cy="1738654"/>
            <a:chOff x="15589875" y="768001"/>
            <a:chExt cx="1159496" cy="173865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89875" y="768001"/>
              <a:ext cx="1159496" cy="1738654"/>
            </a:xfrm>
            <a:prstGeom prst="rect">
              <a:avLst/>
            </a:prstGeom>
          </p:spPr>
        </p:pic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950975"/>
            <a:ext cx="9458684" cy="6063355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501280" y="2786069"/>
            <a:ext cx="2748361" cy="6656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7209805" y="2743593"/>
            <a:ext cx="3576399" cy="6656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6" name="그룹 1006"/>
          <p:cNvGrpSpPr/>
          <p:nvPr/>
        </p:nvGrpSpPr>
        <p:grpSpPr>
          <a:xfrm>
            <a:off x="8586888" y="1752483"/>
            <a:ext cx="7942954" cy="8533231"/>
            <a:chOff x="8586888" y="1752483"/>
            <a:chExt cx="7942954" cy="853323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86888" y="1752483"/>
              <a:ext cx="7942954" cy="853323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190" y="476190"/>
            <a:ext cx="17371491" cy="9378129"/>
            <a:chOff x="476190" y="476190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9555" y="-4212874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71491" cy="93781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183" y="1439697"/>
            <a:ext cx="2742124" cy="93035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2133" y="1031086"/>
            <a:ext cx="2104428" cy="4047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12889" y="3535917"/>
            <a:ext cx="1686721" cy="602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7947" y="2375112"/>
            <a:ext cx="14484321" cy="41233"/>
            <a:chOff x="1517947" y="2375112"/>
            <a:chExt cx="14484321" cy="412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7947" y="2375112"/>
              <a:ext cx="14484321" cy="412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89875" y="768001"/>
            <a:ext cx="1159496" cy="1738654"/>
            <a:chOff x="15589875" y="768001"/>
            <a:chExt cx="1159496" cy="17386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89875" y="768001"/>
              <a:ext cx="1159496" cy="17386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922032" y="3003550"/>
            <a:ext cx="3074143" cy="6171429"/>
            <a:chOff x="3922032" y="3003550"/>
            <a:chExt cx="3074143" cy="61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22032" y="3003550"/>
              <a:ext cx="3074143" cy="61714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190" y="476190"/>
            <a:ext cx="17371491" cy="9378129"/>
            <a:chOff x="476190" y="476190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9555" y="-4212874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71491" cy="93781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183" y="1439697"/>
            <a:ext cx="2742124" cy="93035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2133" y="1031086"/>
            <a:ext cx="2104428" cy="4047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12889" y="3535917"/>
            <a:ext cx="1686721" cy="602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7947" y="2375112"/>
            <a:ext cx="14484321" cy="41233"/>
            <a:chOff x="1517947" y="2375112"/>
            <a:chExt cx="14484321" cy="412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7947" y="2375112"/>
              <a:ext cx="14484321" cy="412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89875" y="768001"/>
            <a:ext cx="1159496" cy="1738654"/>
            <a:chOff x="15589875" y="768001"/>
            <a:chExt cx="1159496" cy="17386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89875" y="768001"/>
              <a:ext cx="1159496" cy="17386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80104" y="3102928"/>
            <a:ext cx="4158000" cy="6171429"/>
            <a:chOff x="3380104" y="3102928"/>
            <a:chExt cx="4158000" cy="61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80104" y="3102928"/>
              <a:ext cx="4158000" cy="61714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190" y="476190"/>
            <a:ext cx="17371491" cy="9378129"/>
            <a:chOff x="476190" y="476190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9555" y="-4212874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71491" cy="93781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183" y="1439697"/>
            <a:ext cx="2742124" cy="93035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2133" y="1031086"/>
            <a:ext cx="2104428" cy="4047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12889" y="3535917"/>
            <a:ext cx="1686721" cy="602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7947" y="2375112"/>
            <a:ext cx="14484321" cy="41233"/>
            <a:chOff x="1517947" y="2375112"/>
            <a:chExt cx="14484321" cy="412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7947" y="2375112"/>
              <a:ext cx="14484321" cy="412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89875" y="768001"/>
            <a:ext cx="1159496" cy="1738654"/>
            <a:chOff x="15589875" y="768001"/>
            <a:chExt cx="1159496" cy="17386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89875" y="768001"/>
              <a:ext cx="1159496" cy="17386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22666" y="3116225"/>
            <a:ext cx="6171429" cy="5847429"/>
            <a:chOff x="10122666" y="3116225"/>
            <a:chExt cx="6171429" cy="5847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22666" y="3116225"/>
              <a:ext cx="6171429" cy="5847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380104" y="3102928"/>
            <a:ext cx="4158000" cy="6171429"/>
            <a:chOff x="3380104" y="3102928"/>
            <a:chExt cx="4158000" cy="617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80104" y="3102928"/>
              <a:ext cx="4158000" cy="61714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190" y="476190"/>
            <a:ext cx="17371491" cy="9378129"/>
            <a:chOff x="476190" y="476190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9555" y="-4212874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71491" cy="93781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183" y="1439697"/>
            <a:ext cx="2742124" cy="93035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2133" y="1031086"/>
            <a:ext cx="2104428" cy="4047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12889" y="3535917"/>
            <a:ext cx="1686721" cy="602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7947" y="2375112"/>
            <a:ext cx="14484321" cy="41233"/>
            <a:chOff x="1517947" y="2375112"/>
            <a:chExt cx="14484321" cy="412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7947" y="2375112"/>
              <a:ext cx="14484321" cy="412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89875" y="768001"/>
            <a:ext cx="1159496" cy="1738654"/>
            <a:chOff x="15589875" y="768001"/>
            <a:chExt cx="1159496" cy="17386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89875" y="768001"/>
              <a:ext cx="1159496" cy="17386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22666" y="3091380"/>
            <a:ext cx="6171429" cy="5847429"/>
            <a:chOff x="10122666" y="3091380"/>
            <a:chExt cx="6171429" cy="5847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22666" y="3091380"/>
              <a:ext cx="6171429" cy="5847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380104" y="3102928"/>
            <a:ext cx="4158000" cy="6171429"/>
            <a:chOff x="3380104" y="3102928"/>
            <a:chExt cx="4158000" cy="617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80104" y="3102928"/>
              <a:ext cx="4158000" cy="61714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362" y="449612"/>
            <a:ext cx="17371491" cy="9378129"/>
            <a:chOff x="74362" y="449612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611383" y="-4239452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362" y="449612"/>
              <a:ext cx="17371491" cy="93781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183" y="1439698"/>
            <a:ext cx="4532095" cy="9353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2133" y="1031086"/>
            <a:ext cx="2380771" cy="4047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12889" y="3535917"/>
            <a:ext cx="1686721" cy="602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7947" y="2375112"/>
            <a:ext cx="14484321" cy="41233"/>
            <a:chOff x="1517947" y="2375112"/>
            <a:chExt cx="14484321" cy="412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7947" y="2375112"/>
              <a:ext cx="14484321" cy="412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89875" y="768001"/>
            <a:ext cx="1159496" cy="1738654"/>
            <a:chOff x="15589875" y="768001"/>
            <a:chExt cx="1159496" cy="17386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89875" y="768001"/>
              <a:ext cx="1159496" cy="17386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25184" y="7465267"/>
            <a:ext cx="2135305" cy="1855936"/>
            <a:chOff x="5925184" y="7465267"/>
            <a:chExt cx="2135305" cy="185593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25184" y="7465267"/>
              <a:ext cx="2135305" cy="18559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951762" y="2744531"/>
            <a:ext cx="2021201" cy="2214899"/>
            <a:chOff x="5951762" y="2744531"/>
            <a:chExt cx="2021201" cy="221489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51762" y="2744531"/>
              <a:ext cx="2021201" cy="22148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538161" y="4844725"/>
            <a:ext cx="4888613" cy="2444306"/>
            <a:chOff x="4538161" y="4844725"/>
            <a:chExt cx="4888613" cy="244430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38161" y="4844725"/>
              <a:ext cx="4888613" cy="244430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117897" y="2718373"/>
            <a:ext cx="1837184" cy="89120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117897" y="5076192"/>
            <a:ext cx="2085746" cy="89120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117897" y="7398602"/>
            <a:ext cx="2168203" cy="8912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FAC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4305" y="628071"/>
            <a:ext cx="17371491" cy="9029572"/>
            <a:chOff x="374305" y="628071"/>
            <a:chExt cx="17371491" cy="90295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311441" y="-3886715"/>
              <a:ext cx="34742981" cy="1805914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305" y="628071"/>
              <a:ext cx="17371491" cy="90295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4305" y="3993510"/>
            <a:ext cx="17578254" cy="5664133"/>
            <a:chOff x="374305" y="3993510"/>
            <a:chExt cx="17578254" cy="566413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4305" y="3993510"/>
              <a:ext cx="17578254" cy="566413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7690" y="1471719"/>
            <a:ext cx="2975507" cy="186853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123699" y="845708"/>
            <a:ext cx="1001648" cy="16244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86249" y="1247601"/>
            <a:ext cx="2384282" cy="50982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70822" y="3978651"/>
            <a:ext cx="2592206" cy="29204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32768" y="4853004"/>
            <a:ext cx="6496941" cy="58446"/>
            <a:chOff x="2032768" y="4853004"/>
            <a:chExt cx="6496941" cy="5844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32768" y="4853004"/>
              <a:ext cx="6496941" cy="584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24474" y="4853004"/>
            <a:ext cx="6496941" cy="58446"/>
            <a:chOff x="9424474" y="4853004"/>
            <a:chExt cx="6496941" cy="5844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24474" y="4853004"/>
              <a:ext cx="6496941" cy="5844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77647" y="3916549"/>
            <a:ext cx="2245854" cy="29763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32768" y="5961501"/>
            <a:ext cx="6496941" cy="58446"/>
            <a:chOff x="2032768" y="5961501"/>
            <a:chExt cx="6496941" cy="5844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32768" y="5961501"/>
              <a:ext cx="6496941" cy="5844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03994" y="3978651"/>
            <a:ext cx="2274330" cy="291702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410825" y="3916549"/>
            <a:ext cx="2255378" cy="297638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424474" y="5961501"/>
            <a:ext cx="6496941" cy="58446"/>
            <a:chOff x="9424474" y="5961501"/>
            <a:chExt cx="6496941" cy="5844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24474" y="5961501"/>
              <a:ext cx="6496941" cy="5844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362" y="449612"/>
            <a:ext cx="17371491" cy="9378129"/>
            <a:chOff x="74362" y="449612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611383" y="-4239452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362" y="449612"/>
              <a:ext cx="17371491" cy="93781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183" y="1439698"/>
            <a:ext cx="4532095" cy="9353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2133" y="1031086"/>
            <a:ext cx="2380771" cy="4047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12889" y="3535917"/>
            <a:ext cx="1686721" cy="602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7947" y="2375112"/>
            <a:ext cx="14484321" cy="41233"/>
            <a:chOff x="1517947" y="2375112"/>
            <a:chExt cx="14484321" cy="412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7947" y="2375112"/>
              <a:ext cx="14484321" cy="412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89875" y="768001"/>
            <a:ext cx="1159496" cy="1738654"/>
            <a:chOff x="15589875" y="768001"/>
            <a:chExt cx="1159496" cy="17386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89875" y="768001"/>
              <a:ext cx="1159496" cy="17386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925184" y="7465267"/>
            <a:ext cx="2135305" cy="1855936"/>
            <a:chOff x="5925184" y="7465267"/>
            <a:chExt cx="2135305" cy="185593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25184" y="7465267"/>
              <a:ext cx="2135305" cy="18559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793671" y="6553911"/>
            <a:ext cx="3873486" cy="3731803"/>
            <a:chOff x="11793671" y="6553911"/>
            <a:chExt cx="3873486" cy="373180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93671" y="6553911"/>
              <a:ext cx="3873486" cy="37318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951762" y="2744531"/>
            <a:ext cx="2021201" cy="2214899"/>
            <a:chOff x="5951762" y="2744531"/>
            <a:chExt cx="2021201" cy="221489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51762" y="2744531"/>
              <a:ext cx="2021201" cy="221489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646979" y="2678808"/>
            <a:ext cx="1993354" cy="2240032"/>
            <a:chOff x="12646979" y="2678808"/>
            <a:chExt cx="1993354" cy="224003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646979" y="2678808"/>
              <a:ext cx="1993354" cy="224003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538161" y="4844725"/>
            <a:ext cx="4888613" cy="2444306"/>
            <a:chOff x="4538161" y="4844725"/>
            <a:chExt cx="4888613" cy="244430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38161" y="4844725"/>
              <a:ext cx="4888613" cy="244430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358567" y="4997525"/>
            <a:ext cx="4570178" cy="2399343"/>
            <a:chOff x="11358567" y="4997525"/>
            <a:chExt cx="4570178" cy="239934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58567" y="4997525"/>
              <a:ext cx="4570178" cy="2399343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117897" y="2718373"/>
            <a:ext cx="1837184" cy="89120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117897" y="5076192"/>
            <a:ext cx="2085746" cy="89120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117897" y="7398602"/>
            <a:ext cx="2168203" cy="89120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238095" y="5054668"/>
            <a:ext cx="2025616" cy="1150067"/>
            <a:chOff x="9238095" y="5054668"/>
            <a:chExt cx="2025616" cy="115006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10800000">
              <a:off x="9238095" y="5054668"/>
              <a:ext cx="2025616" cy="115006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9482" y="495300"/>
            <a:ext cx="17371491" cy="9378129"/>
            <a:chOff x="476190" y="476190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9555" y="-4212874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71491" cy="93781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183" y="1439697"/>
            <a:ext cx="2563143" cy="93035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2133" y="1031086"/>
            <a:ext cx="2380771" cy="4047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12889" y="3535917"/>
            <a:ext cx="1686721" cy="602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7947" y="2375112"/>
            <a:ext cx="14484321" cy="41233"/>
            <a:chOff x="1517947" y="2375112"/>
            <a:chExt cx="14484321" cy="412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7947" y="2375112"/>
              <a:ext cx="14484321" cy="412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89875" y="768001"/>
            <a:ext cx="1159496" cy="1738654"/>
            <a:chOff x="15589875" y="768001"/>
            <a:chExt cx="1159496" cy="17386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89875" y="768001"/>
              <a:ext cx="1159496" cy="1738654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468554"/>
            <a:ext cx="15130056" cy="70945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190" y="476190"/>
            <a:ext cx="17371491" cy="9378129"/>
            <a:chOff x="476190" y="476190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9555" y="-4212874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71491" cy="93781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183" y="1439697"/>
            <a:ext cx="3793534" cy="93035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2133" y="1031086"/>
            <a:ext cx="2795876" cy="4142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12889" y="3535917"/>
            <a:ext cx="1686721" cy="602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7947" y="2375112"/>
            <a:ext cx="14484321" cy="41233"/>
            <a:chOff x="1517947" y="2375112"/>
            <a:chExt cx="14484321" cy="412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7947" y="2375112"/>
              <a:ext cx="14484321" cy="412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89875" y="768001"/>
            <a:ext cx="1159496" cy="1738654"/>
            <a:chOff x="15589875" y="768001"/>
            <a:chExt cx="1159496" cy="17386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89875" y="768001"/>
              <a:ext cx="1159496" cy="17386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27419" y="2776122"/>
            <a:ext cx="2919857" cy="6171429"/>
            <a:chOff x="1327419" y="2776122"/>
            <a:chExt cx="2919857" cy="61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27419" y="2776122"/>
              <a:ext cx="2919857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540503" y="2751277"/>
            <a:ext cx="2923714" cy="6171429"/>
            <a:chOff x="4540503" y="2751277"/>
            <a:chExt cx="2923714" cy="617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40503" y="2751277"/>
              <a:ext cx="2923714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05090" y="2776122"/>
            <a:ext cx="2981571" cy="6171429"/>
            <a:chOff x="7705090" y="2776122"/>
            <a:chExt cx="2981571" cy="61714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05090" y="2776122"/>
              <a:ext cx="2981571" cy="617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903182" y="2776122"/>
            <a:ext cx="2919857" cy="6171429"/>
            <a:chOff x="10903182" y="2776122"/>
            <a:chExt cx="2919857" cy="61714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03182" y="2776122"/>
              <a:ext cx="2919857" cy="617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996613" y="2776122"/>
            <a:ext cx="2919857" cy="6171429"/>
            <a:chOff x="13996613" y="2776122"/>
            <a:chExt cx="2919857" cy="617142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996613" y="2776122"/>
              <a:ext cx="2919857" cy="61714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190" y="476190"/>
            <a:ext cx="17371491" cy="9378129"/>
            <a:chOff x="476190" y="476190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9555" y="-4212874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71491" cy="93781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183" y="1439697"/>
            <a:ext cx="1752420" cy="9208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2133" y="1031086"/>
            <a:ext cx="2795876" cy="41429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12889" y="3535917"/>
            <a:ext cx="1686721" cy="602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7947" y="2375112"/>
            <a:ext cx="14484321" cy="41233"/>
            <a:chOff x="1517947" y="2375112"/>
            <a:chExt cx="14484321" cy="412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7947" y="2375112"/>
              <a:ext cx="14484321" cy="412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89875" y="768001"/>
            <a:ext cx="1159496" cy="1738654"/>
            <a:chOff x="15589875" y="768001"/>
            <a:chExt cx="1159496" cy="17386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89875" y="768001"/>
              <a:ext cx="1159496" cy="17386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29505" y="2630879"/>
            <a:ext cx="14539745" cy="7024729"/>
            <a:chOff x="1729505" y="2630879"/>
            <a:chExt cx="14539745" cy="70247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29505" y="2630879"/>
              <a:ext cx="14539745" cy="70247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190" y="476190"/>
            <a:ext cx="17371491" cy="9378129"/>
            <a:chOff x="476190" y="476190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9555" y="-4212874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71491" cy="93781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82133" y="1031086"/>
            <a:ext cx="2338943" cy="4047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12889" y="3535917"/>
            <a:ext cx="1686721" cy="602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32183" y="1630174"/>
            <a:ext cx="2572667" cy="93035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60047" y="3642504"/>
            <a:ext cx="2598832" cy="18253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16394" y="953720"/>
            <a:ext cx="2600504" cy="2600504"/>
            <a:chOff x="5216394" y="953720"/>
            <a:chExt cx="2600504" cy="260050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16394" y="953720"/>
              <a:ext cx="2600504" cy="260050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720647" y="8133418"/>
            <a:ext cx="2434709" cy="139032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640220" y="5450969"/>
            <a:ext cx="2601624" cy="2601624"/>
            <a:chOff x="14640220" y="5450969"/>
            <a:chExt cx="2601624" cy="26016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640220" y="5450969"/>
              <a:ext cx="2601624" cy="260162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18233" y="3625673"/>
            <a:ext cx="2305175" cy="97430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526500" y="936887"/>
            <a:ext cx="2597703" cy="2597703"/>
            <a:chOff x="9526500" y="936887"/>
            <a:chExt cx="2597703" cy="259770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26500" y="936887"/>
              <a:ext cx="2597703" cy="259770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160885" y="3625673"/>
            <a:ext cx="3118728" cy="97430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880506" y="936887"/>
            <a:ext cx="2602219" cy="2602219"/>
            <a:chOff x="13880506" y="936887"/>
            <a:chExt cx="2602219" cy="26022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880506" y="936887"/>
              <a:ext cx="2602219" cy="260221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594094" y="8111018"/>
            <a:ext cx="2686413" cy="180633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897154" y="5428571"/>
            <a:ext cx="2600724" cy="2600724"/>
            <a:chOff x="5897154" y="5428571"/>
            <a:chExt cx="2600724" cy="260072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97154" y="5428571"/>
              <a:ext cx="2600724" cy="260072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175790" y="8133418"/>
            <a:ext cx="2827747" cy="98383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315619" y="5450969"/>
            <a:ext cx="2604688" cy="2604688"/>
            <a:chOff x="10315619" y="5450969"/>
            <a:chExt cx="2604688" cy="260468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315619" y="5450969"/>
              <a:ext cx="2604688" cy="260468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089324" y="5512755"/>
            <a:ext cx="2404137" cy="3604983"/>
            <a:chOff x="2089324" y="5512755"/>
            <a:chExt cx="2404137" cy="360498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089324" y="5512755"/>
              <a:ext cx="2404137" cy="360498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57431" y="3851981"/>
            <a:ext cx="1858806" cy="1861986"/>
            <a:chOff x="1457431" y="3851981"/>
            <a:chExt cx="1858806" cy="18619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57431" y="3851981"/>
              <a:ext cx="1858806" cy="18619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64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3423" y="5716456"/>
            <a:ext cx="18671616" cy="5121916"/>
            <a:chOff x="-193423" y="5716456"/>
            <a:chExt cx="18671616" cy="512191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3423" y="5716456"/>
              <a:ext cx="18671616" cy="51219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90606" y="5963911"/>
            <a:ext cx="18671616" cy="4321803"/>
            <a:chOff x="-190606" y="5963911"/>
            <a:chExt cx="18671616" cy="432180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606" y="5963911"/>
              <a:ext cx="18671616" cy="43218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28645" y="1533691"/>
            <a:ext cx="8757069" cy="4182765"/>
            <a:chOff x="9528645" y="1533691"/>
            <a:chExt cx="8757069" cy="41827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8645" y="1533691"/>
              <a:ext cx="8757069" cy="41827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90543" y="4352172"/>
            <a:ext cx="2833273" cy="1481992"/>
            <a:chOff x="12490543" y="4352172"/>
            <a:chExt cx="2833273" cy="14819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90543" y="4352172"/>
              <a:ext cx="2833273" cy="148199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23558" y="4051786"/>
            <a:ext cx="12037105" cy="262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190" y="476190"/>
            <a:ext cx="17371491" cy="9378129"/>
            <a:chOff x="476190" y="476190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9555" y="-4212874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71491" cy="93781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183" y="1439697"/>
            <a:ext cx="2582191" cy="93035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2133" y="1031086"/>
            <a:ext cx="2326885" cy="4047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12889" y="3535917"/>
            <a:ext cx="1686721" cy="602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40064" y="2561940"/>
            <a:ext cx="8824599" cy="6854643"/>
            <a:chOff x="4840064" y="2561940"/>
            <a:chExt cx="8824599" cy="68546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40064" y="2561940"/>
              <a:ext cx="8824599" cy="68546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17947" y="2375112"/>
            <a:ext cx="14484321" cy="41233"/>
            <a:chOff x="1517947" y="2375112"/>
            <a:chExt cx="14484321" cy="412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17947" y="2375112"/>
              <a:ext cx="14484321" cy="412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589875" y="768001"/>
            <a:ext cx="1159496" cy="1738654"/>
            <a:chOff x="15589875" y="768001"/>
            <a:chExt cx="1159496" cy="173865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89875" y="768001"/>
              <a:ext cx="1159496" cy="173865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190" y="476190"/>
            <a:ext cx="17371491" cy="9378129"/>
            <a:chOff x="476190" y="476190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9555" y="-4212874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71491" cy="93781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183" y="1439697"/>
            <a:ext cx="3180724" cy="93035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2133" y="1031086"/>
            <a:ext cx="2326885" cy="4047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12889" y="3535917"/>
            <a:ext cx="1686721" cy="602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2863" y="2788203"/>
            <a:ext cx="6369370" cy="6728701"/>
            <a:chOff x="1792863" y="2788203"/>
            <a:chExt cx="6369370" cy="672870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2863" y="2788203"/>
              <a:ext cx="6369370" cy="67287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17947" y="2375112"/>
            <a:ext cx="14484321" cy="41233"/>
            <a:chOff x="1517947" y="2375112"/>
            <a:chExt cx="14484321" cy="412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17947" y="2375112"/>
              <a:ext cx="14484321" cy="412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589875" y="768001"/>
            <a:ext cx="1159496" cy="1738654"/>
            <a:chOff x="15589875" y="768001"/>
            <a:chExt cx="1159496" cy="173865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89875" y="768001"/>
              <a:ext cx="1159496" cy="173865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190" y="476190"/>
            <a:ext cx="17371491" cy="9378129"/>
            <a:chOff x="476190" y="476190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9555" y="-4212874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71491" cy="93781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183" y="1439697"/>
            <a:ext cx="3180724" cy="93035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2133" y="1031086"/>
            <a:ext cx="2326885" cy="4047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12889" y="3535917"/>
            <a:ext cx="1686721" cy="602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2863" y="2788203"/>
            <a:ext cx="6369370" cy="6728701"/>
            <a:chOff x="1792863" y="2788203"/>
            <a:chExt cx="6369370" cy="672870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2863" y="2788203"/>
              <a:ext cx="6369370" cy="67287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15430" y="2597395"/>
            <a:ext cx="3321995" cy="6961249"/>
            <a:chOff x="11515430" y="2597395"/>
            <a:chExt cx="3321995" cy="696124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15430" y="2597395"/>
              <a:ext cx="3321995" cy="69612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17947" y="2375112"/>
            <a:ext cx="14484321" cy="41233"/>
            <a:chOff x="1517947" y="2375112"/>
            <a:chExt cx="14484321" cy="4123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17947" y="2375112"/>
              <a:ext cx="14484321" cy="412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589875" y="768001"/>
            <a:ext cx="1159496" cy="1738654"/>
            <a:chOff x="15589875" y="768001"/>
            <a:chExt cx="1159496" cy="173865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589875" y="768001"/>
              <a:ext cx="1159496" cy="173865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190" y="476190"/>
            <a:ext cx="17371491" cy="9378129"/>
            <a:chOff x="476190" y="476190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9555" y="-4212874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71491" cy="93781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183" y="1439697"/>
            <a:ext cx="3180724" cy="93035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2133" y="1031086"/>
            <a:ext cx="2326885" cy="4047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12889" y="3535917"/>
            <a:ext cx="1686721" cy="602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92863" y="2788203"/>
            <a:ext cx="6369370" cy="6728701"/>
            <a:chOff x="1792863" y="2788203"/>
            <a:chExt cx="6369370" cy="672870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2863" y="2788203"/>
              <a:ext cx="6369370" cy="672870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515430" y="2597395"/>
            <a:ext cx="3321995" cy="6961249"/>
            <a:chOff x="11515430" y="2597395"/>
            <a:chExt cx="3321995" cy="696124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15430" y="2597395"/>
              <a:ext cx="3321995" cy="69612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24343" y="2405408"/>
            <a:ext cx="10669751" cy="8032285"/>
            <a:chOff x="5624343" y="2405408"/>
            <a:chExt cx="10669751" cy="803228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24343" y="2405408"/>
              <a:ext cx="10669751" cy="80322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17947" y="2375112"/>
            <a:ext cx="14484321" cy="41233"/>
            <a:chOff x="1517947" y="2375112"/>
            <a:chExt cx="14484321" cy="4123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17947" y="2375112"/>
              <a:ext cx="14484321" cy="412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589875" y="768001"/>
            <a:ext cx="1159496" cy="1738654"/>
            <a:chOff x="15589875" y="768001"/>
            <a:chExt cx="1159496" cy="173865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89875" y="768001"/>
              <a:ext cx="1159496" cy="173865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190" y="476190"/>
            <a:ext cx="17371491" cy="9378129"/>
            <a:chOff x="476190" y="476190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9555" y="-4212874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71491" cy="93781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183" y="1439697"/>
            <a:ext cx="2713553" cy="93035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2133" y="1031086"/>
            <a:ext cx="2509714" cy="4047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12889" y="3535917"/>
            <a:ext cx="1686721" cy="602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36025" y="3591819"/>
            <a:ext cx="3113556" cy="4602897"/>
            <a:chOff x="1936025" y="3591819"/>
            <a:chExt cx="3113556" cy="460289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9247" y="1290370"/>
              <a:ext cx="6227112" cy="920579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36025" y="3591819"/>
              <a:ext cx="3113556" cy="46028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58031" y="3591819"/>
            <a:ext cx="3113301" cy="4602897"/>
            <a:chOff x="9558031" y="3591819"/>
            <a:chExt cx="3113301" cy="460289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01380" y="1290370"/>
              <a:ext cx="6226602" cy="920579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58031" y="3591819"/>
              <a:ext cx="3113301" cy="46028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275789" y="3591819"/>
            <a:ext cx="3126204" cy="4602897"/>
            <a:chOff x="13275789" y="3591819"/>
            <a:chExt cx="3126204" cy="460289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12687" y="1290370"/>
              <a:ext cx="6252408" cy="9205795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275789" y="3591819"/>
              <a:ext cx="3126204" cy="4602897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273910" y="4235720"/>
            <a:ext cx="2373673" cy="58992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300361" y="4235723"/>
            <a:ext cx="2194473" cy="58992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853593" y="4245783"/>
            <a:ext cx="2046892" cy="58992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035226" y="5288589"/>
            <a:ext cx="2158910" cy="2151517"/>
            <a:chOff x="10035226" y="5288589"/>
            <a:chExt cx="2158910" cy="215151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035226" y="5288589"/>
              <a:ext cx="2158910" cy="21515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51094" y="3600519"/>
            <a:ext cx="3113556" cy="4602897"/>
            <a:chOff x="5751094" y="3600519"/>
            <a:chExt cx="3113556" cy="460289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94317" y="1299070"/>
              <a:ext cx="6227112" cy="9205795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51094" y="3600519"/>
              <a:ext cx="3113556" cy="4602897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115428" y="4244421"/>
            <a:ext cx="2003578" cy="59944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287160" y="5243290"/>
            <a:ext cx="1823917" cy="2160875"/>
            <a:chOff x="6287160" y="5243290"/>
            <a:chExt cx="1823917" cy="216087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287160" y="5243290"/>
              <a:ext cx="1823917" cy="216087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90060" y="5429876"/>
            <a:ext cx="2205485" cy="2205485"/>
            <a:chOff x="2390060" y="5429876"/>
            <a:chExt cx="2205485" cy="220548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90060" y="5429876"/>
              <a:ext cx="2205485" cy="22054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600073" y="5142857"/>
            <a:ext cx="2517349" cy="2517349"/>
            <a:chOff x="13600073" y="5142857"/>
            <a:chExt cx="2517349" cy="251734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600073" y="5142857"/>
              <a:ext cx="2517349" cy="251734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17947" y="2375112"/>
            <a:ext cx="14484321" cy="41233"/>
            <a:chOff x="1517947" y="2375112"/>
            <a:chExt cx="14484321" cy="4123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17947" y="2375112"/>
              <a:ext cx="14484321" cy="4123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589875" y="768001"/>
            <a:ext cx="1159496" cy="1738654"/>
            <a:chOff x="15589875" y="768001"/>
            <a:chExt cx="1159496" cy="173865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589875" y="768001"/>
              <a:ext cx="1159496" cy="173865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190" y="476190"/>
            <a:ext cx="17371491" cy="9378129"/>
            <a:chOff x="476190" y="476190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9555" y="-4212874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71491" cy="93781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183" y="1439697"/>
            <a:ext cx="4590591" cy="93987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2133" y="1031086"/>
            <a:ext cx="2509714" cy="40477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12889" y="3535917"/>
            <a:ext cx="1686721" cy="602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17947" y="2375112"/>
            <a:ext cx="14484321" cy="41233"/>
            <a:chOff x="1517947" y="2375112"/>
            <a:chExt cx="14484321" cy="412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7947" y="2375112"/>
              <a:ext cx="14484321" cy="412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89875" y="768001"/>
            <a:ext cx="1159496" cy="1738654"/>
            <a:chOff x="15589875" y="768001"/>
            <a:chExt cx="1159496" cy="173865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89875" y="768001"/>
              <a:ext cx="1159496" cy="1738654"/>
            </a:xfrm>
            <a:prstGeom prst="rect">
              <a:avLst/>
            </a:prstGeom>
          </p:spPr>
        </p:pic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047" y="2713996"/>
            <a:ext cx="13084828" cy="69329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190" y="476190"/>
            <a:ext cx="17371491" cy="9378129"/>
            <a:chOff x="476190" y="476190"/>
            <a:chExt cx="17371491" cy="93781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209555" y="-4212874"/>
              <a:ext cx="34742981" cy="1875625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190" y="476190"/>
              <a:ext cx="17371491" cy="93781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17947" y="2375112"/>
            <a:ext cx="14484321" cy="41233"/>
            <a:chOff x="1517947" y="2375112"/>
            <a:chExt cx="14484321" cy="4123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7947" y="2375112"/>
              <a:ext cx="14484321" cy="4123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2183" y="1439697"/>
            <a:ext cx="3431429" cy="93035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82133" y="1031086"/>
            <a:ext cx="2509714" cy="40477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12889" y="3535917"/>
            <a:ext cx="1686721" cy="6027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013515" y="4622536"/>
            <a:ext cx="2735855" cy="28571"/>
            <a:chOff x="14013515" y="4622536"/>
            <a:chExt cx="2735855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13515" y="4622536"/>
              <a:ext cx="2735855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89875" y="768001"/>
            <a:ext cx="1159496" cy="1738654"/>
            <a:chOff x="15589875" y="768001"/>
            <a:chExt cx="1159496" cy="173865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89875" y="768001"/>
              <a:ext cx="1159496" cy="1738654"/>
            </a:xfrm>
            <a:prstGeom prst="rect">
              <a:avLst/>
            </a:prstGeom>
          </p:spPr>
        </p:pic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25" y="2765128"/>
            <a:ext cx="13100046" cy="69401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0</Words>
  <Application>Microsoft Office PowerPoint</Application>
  <PresentationFormat>사용자 지정</PresentationFormat>
  <Paragraphs>0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?? ??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3</cp:revision>
  <dcterms:created xsi:type="dcterms:W3CDTF">2023-04-20T12:51:45Z</dcterms:created>
  <dcterms:modified xsi:type="dcterms:W3CDTF">2023-04-20T04:40:55Z</dcterms:modified>
</cp:coreProperties>
</file>